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3" r:id="rId2"/>
    <p:sldId id="284" r:id="rId3"/>
    <p:sldId id="294" r:id="rId4"/>
    <p:sldId id="295" r:id="rId5"/>
    <p:sldId id="288" r:id="rId6"/>
    <p:sldId id="259" r:id="rId7"/>
    <p:sldId id="256" r:id="rId8"/>
    <p:sldId id="281" r:id="rId9"/>
    <p:sldId id="278" r:id="rId10"/>
    <p:sldId id="289" r:id="rId11"/>
    <p:sldId id="290" r:id="rId12"/>
    <p:sldId id="267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62" r:id="rId24"/>
    <p:sldId id="266" r:id="rId25"/>
    <p:sldId id="265" r:id="rId26"/>
    <p:sldId id="260" r:id="rId27"/>
    <p:sldId id="263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07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666356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366" y="0"/>
            <a:ext cx="6695268" cy="5486400"/>
            <a:chOff x="152400" y="444500"/>
            <a:chExt cx="9144000" cy="7493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270" y="932600"/>
              <a:ext cx="2994333" cy="32969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73928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50328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628" y="457200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773928" y="53102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(C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/>
              <a:t>Node modulation </a:t>
            </a:r>
            <a:r>
              <a:rPr lang="en-US" sz="1400" dirty="0"/>
              <a:t>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8" cy="3291841"/>
            <a:chOff x="30480" y="507233"/>
            <a:chExt cx="8882018" cy="3291841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9" cy="3291840"/>
              <a:chOff x="-2301708" y="-706846"/>
              <a:chExt cx="3443045" cy="688609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6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3"/>
              <a:ext cx="1645919" cy="3291840"/>
              <a:chOff x="642192" y="-706846"/>
              <a:chExt cx="3443045" cy="688609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6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4"/>
              <a:ext cx="1645919" cy="3291840"/>
              <a:chOff x="3586094" y="-706845"/>
              <a:chExt cx="3443045" cy="68860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5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3" cy="3290562"/>
              <a:chOff x="5483499" y="304800"/>
              <a:chExt cx="4480560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60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4816</TotalTime>
  <Words>2432</Words>
  <Application>Microsoft Office PowerPoint</Application>
  <PresentationFormat>On-screen Show (4:3)</PresentationFormat>
  <Paragraphs>241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532</cp:revision>
  <dcterms:created xsi:type="dcterms:W3CDTF">2022-03-16T16:55:36Z</dcterms:created>
  <dcterms:modified xsi:type="dcterms:W3CDTF">2022-09-06T00:21:31Z</dcterms:modified>
</cp:coreProperties>
</file>